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y="5143500" cx="9144000"/>
  <p:notesSz cx="6858000" cy="9144000"/>
  <p:embeddedFontLst>
    <p:embeddedFont>
      <p:font typeface="Fira Sans"/>
      <p:regular r:id="rId15"/>
      <p:bold r:id="rId16"/>
      <p:italic r:id="rId17"/>
      <p:boldItalic r:id="rId18"/>
    </p:embeddedFont>
    <p:embeddedFont>
      <p:font typeface="Barlow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B1D6FAE-97F0-49E0-ABF5-5E52191774BA}">
  <a:tblStyle styleId="{AB1D6FAE-97F0-49E0-ABF5-5E52191774B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slide" Target="slides/slide5.xml"/><Relationship Id="rId22" Type="http://schemas.openxmlformats.org/officeDocument/2006/relationships/font" Target="fonts/Barlow-boldItalic.fntdata"/><Relationship Id="rId10" Type="http://schemas.openxmlformats.org/officeDocument/2006/relationships/slide" Target="slides/slide4.xml"/><Relationship Id="rId21" Type="http://schemas.openxmlformats.org/officeDocument/2006/relationships/font" Target="fonts/Barlow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FiraSans-regular.fntdata"/><Relationship Id="rId14" Type="http://schemas.openxmlformats.org/officeDocument/2006/relationships/slide" Target="slides/slide8.xml"/><Relationship Id="rId17" Type="http://schemas.openxmlformats.org/officeDocument/2006/relationships/font" Target="fonts/FiraSans-italic.fntdata"/><Relationship Id="rId16" Type="http://schemas.openxmlformats.org/officeDocument/2006/relationships/font" Target="fonts/FiraSans-bold.fntdata"/><Relationship Id="rId5" Type="http://schemas.openxmlformats.org/officeDocument/2006/relationships/slideMaster" Target="slideMasters/slideMaster1.xml"/><Relationship Id="rId19" Type="http://schemas.openxmlformats.org/officeDocument/2006/relationships/font" Target="fonts/Barlow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FiraSans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251b6da6b7_1_30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251b6da6b7_1_3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251b6da6b7_1_321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251b6da6b7_1_3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251b6da6b7_1_348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251b6da6b7_1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251b6da6b7_1_372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251b6da6b7_1_3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251b6da6b7_1_394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251b6da6b7_1_3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c68d719d33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c68d719d33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2c68d719d3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2c68d719d3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63" name="Google Shape;63;p1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64" name="Google Shape;64;p1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68" name="Google Shape;6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71" name="Google Shape;71;p1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uge appli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77" name="Google Shape;77;p1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78" name="Google Shape;78;p15"/>
          <p:cNvGrpSpPr/>
          <p:nvPr/>
        </p:nvGrpSpPr>
        <p:grpSpPr>
          <a:xfrm>
            <a:off x="64868" y="136040"/>
            <a:ext cx="426462" cy="395865"/>
            <a:chOff x="-3808700" y="3628950"/>
            <a:chExt cx="296175" cy="274925"/>
          </a:xfrm>
        </p:grpSpPr>
        <p:sp>
          <p:nvSpPr>
            <p:cNvPr id="79" name="Google Shape;79;p15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5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idx="12" type="sldNum"/>
          </p:nvPr>
        </p:nvSpPr>
        <p:spPr>
          <a:xfrm>
            <a:off x="7703476" y="4358425"/>
            <a:ext cx="13938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400"/>
            </a:lvl1pPr>
            <a:lvl2pPr lvl="1">
              <a:buNone/>
              <a:defRPr sz="1400"/>
            </a:lvl2pPr>
            <a:lvl3pPr lvl="2">
              <a:buNone/>
              <a:defRPr sz="1400"/>
            </a:lvl3pPr>
            <a:lvl4pPr lvl="3">
              <a:buNone/>
              <a:defRPr sz="1400"/>
            </a:lvl4pPr>
            <a:lvl5pPr lvl="4">
              <a:buNone/>
              <a:defRPr sz="1400"/>
            </a:lvl5pPr>
            <a:lvl6pPr lvl="5">
              <a:buNone/>
              <a:defRPr sz="1400"/>
            </a:lvl6pPr>
            <a:lvl7pPr lvl="6">
              <a:buNone/>
              <a:defRPr sz="1400"/>
            </a:lvl7pPr>
            <a:lvl8pPr lvl="7">
              <a:buNone/>
              <a:defRPr sz="1400"/>
            </a:lvl8pPr>
            <a:lvl9pPr lvl="8">
              <a:buNone/>
              <a:defRPr sz="14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8</a:t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" name="Google Shape;16;p3"/>
          <p:cNvSpPr txBox="1"/>
          <p:nvPr/>
        </p:nvSpPr>
        <p:spPr>
          <a:xfrm>
            <a:off x="632900" y="4599625"/>
            <a:ext cx="63882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7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7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100"/>
          </a:p>
        </p:txBody>
      </p:sp>
      <p:grpSp>
        <p:nvGrpSpPr>
          <p:cNvPr id="17" name="Google Shape;17;p3"/>
          <p:cNvGrpSpPr/>
          <p:nvPr/>
        </p:nvGrpSpPr>
        <p:grpSpPr>
          <a:xfrm>
            <a:off x="64868" y="364640"/>
            <a:ext cx="426462" cy="395865"/>
            <a:chOff x="-3808700" y="3628950"/>
            <a:chExt cx="296175" cy="274925"/>
          </a:xfrm>
        </p:grpSpPr>
        <p:sp>
          <p:nvSpPr>
            <p:cNvPr id="18" name="Google Shape;18;p3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-tête de section 1">
  <p:cSld name="SECTION_HEADER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pport barre latérale">
  <p:cSld name="BLANK_2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708475" y="4663225"/>
            <a:ext cx="13125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SzPts val="1018"/>
              <a:buNone/>
              <a:defRPr sz="1425"/>
            </a:lvl1pPr>
            <a:lvl2pPr lvl="1">
              <a:buSzPts val="1018"/>
              <a:buNone/>
              <a:defRPr sz="1425"/>
            </a:lvl2pPr>
            <a:lvl3pPr lvl="2">
              <a:buSzPts val="1018"/>
              <a:buNone/>
              <a:defRPr sz="1425"/>
            </a:lvl3pPr>
            <a:lvl4pPr lvl="3">
              <a:buSzPts val="1018"/>
              <a:buNone/>
              <a:defRPr sz="1425"/>
            </a:lvl4pPr>
            <a:lvl5pPr lvl="4">
              <a:buSzPts val="1018"/>
              <a:buNone/>
              <a:defRPr sz="1425"/>
            </a:lvl5pPr>
            <a:lvl6pPr lvl="5">
              <a:buSzPts val="1018"/>
              <a:buNone/>
              <a:defRPr sz="1425"/>
            </a:lvl6pPr>
            <a:lvl7pPr lvl="6">
              <a:buSzPts val="1018"/>
              <a:buNone/>
              <a:defRPr sz="1425"/>
            </a:lvl7pPr>
            <a:lvl8pPr lvl="7">
              <a:buSzPts val="1018"/>
              <a:buNone/>
              <a:defRPr sz="1425"/>
            </a:lvl8pPr>
            <a:lvl9pPr lvl="8">
              <a:buSzPts val="1018"/>
              <a:buNone/>
              <a:defRPr sz="1425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10</a:t>
            </a:r>
            <a:endParaRPr/>
          </a:p>
        </p:txBody>
      </p:sp>
      <p:sp>
        <p:nvSpPr>
          <p:cNvPr id="25" name="Google Shape;25;p5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6" name="Google Shape;26;p5"/>
          <p:cNvGrpSpPr/>
          <p:nvPr/>
        </p:nvGrpSpPr>
        <p:grpSpPr>
          <a:xfrm>
            <a:off x="8472458" y="284887"/>
            <a:ext cx="387681" cy="387661"/>
            <a:chOff x="266768" y="1721375"/>
            <a:chExt cx="397907" cy="397887"/>
          </a:xfrm>
        </p:grpSpPr>
        <p:sp>
          <p:nvSpPr>
            <p:cNvPr id="27" name="Google Shape;27;p5"/>
            <p:cNvSpPr/>
            <p:nvPr/>
          </p:nvSpPr>
          <p:spPr>
            <a:xfrm>
              <a:off x="454843" y="1791037"/>
              <a:ext cx="136218" cy="328222"/>
            </a:xfrm>
            <a:custGeom>
              <a:rect b="b" l="l" r="r" t="t"/>
              <a:pathLst>
                <a:path extrusionOk="0" h="15727" w="6527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" name="Google Shape;28;p5"/>
            <p:cNvSpPr/>
            <p:nvPr/>
          </p:nvSpPr>
          <p:spPr>
            <a:xfrm>
              <a:off x="266768" y="1721375"/>
              <a:ext cx="397907" cy="397887"/>
            </a:xfrm>
            <a:custGeom>
              <a:rect b="b" l="l" r="r" t="t"/>
              <a:pathLst>
                <a:path extrusionOk="0" h="19065" w="19066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rgbClr val="78D2AA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9" name="Google Shape;29;p5"/>
          <p:cNvGrpSpPr/>
          <p:nvPr/>
        </p:nvGrpSpPr>
        <p:grpSpPr>
          <a:xfrm>
            <a:off x="83620" y="263768"/>
            <a:ext cx="437674" cy="429888"/>
            <a:chOff x="57600" y="371550"/>
            <a:chExt cx="748800" cy="638100"/>
          </a:xfrm>
        </p:grpSpPr>
        <p:grpSp>
          <p:nvGrpSpPr>
            <p:cNvPr id="30" name="Google Shape;30;p5"/>
            <p:cNvGrpSpPr/>
            <p:nvPr/>
          </p:nvGrpSpPr>
          <p:grpSpPr>
            <a:xfrm>
              <a:off x="215760" y="414191"/>
              <a:ext cx="429450" cy="552797"/>
              <a:chOff x="2037825" y="4085775"/>
              <a:chExt cx="157550" cy="191425"/>
            </a:xfrm>
          </p:grpSpPr>
          <p:sp>
            <p:nvSpPr>
              <p:cNvPr id="31" name="Google Shape;31;p5"/>
              <p:cNvSpPr/>
              <p:nvPr/>
            </p:nvSpPr>
            <p:spPr>
              <a:xfrm>
                <a:off x="2072500" y="4085775"/>
                <a:ext cx="88225" cy="86675"/>
              </a:xfrm>
              <a:custGeom>
                <a:rect b="b" l="l" r="r" t="t"/>
                <a:pathLst>
                  <a:path extrusionOk="0" h="3467" w="3529">
                    <a:moveTo>
                      <a:pt x="1764" y="1"/>
                    </a:moveTo>
                    <a:cubicBezTo>
                      <a:pt x="819" y="1"/>
                      <a:pt x="0" y="788"/>
                      <a:pt x="0" y="1734"/>
                    </a:cubicBezTo>
                    <a:cubicBezTo>
                      <a:pt x="0" y="2679"/>
                      <a:pt x="819" y="3466"/>
                      <a:pt x="1764" y="3466"/>
                    </a:cubicBezTo>
                    <a:cubicBezTo>
                      <a:pt x="2709" y="3466"/>
                      <a:pt x="3529" y="2679"/>
                      <a:pt x="3529" y="1734"/>
                    </a:cubicBezTo>
                    <a:cubicBezTo>
                      <a:pt x="3529" y="788"/>
                      <a:pt x="2741" y="1"/>
                      <a:pt x="176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" name="Google Shape;32;p5"/>
              <p:cNvSpPr/>
              <p:nvPr/>
            </p:nvSpPr>
            <p:spPr>
              <a:xfrm>
                <a:off x="2037825" y="4168475"/>
                <a:ext cx="157550" cy="108725"/>
              </a:xfrm>
              <a:custGeom>
                <a:rect b="b" l="l" r="r" t="t"/>
                <a:pathLst>
                  <a:path extrusionOk="0" h="4349" w="6302">
                    <a:moveTo>
                      <a:pt x="1356" y="1"/>
                    </a:moveTo>
                    <a:cubicBezTo>
                      <a:pt x="568" y="568"/>
                      <a:pt x="1" y="1513"/>
                      <a:pt x="1" y="2553"/>
                    </a:cubicBezTo>
                    <a:lnTo>
                      <a:pt x="1" y="3970"/>
                    </a:lnTo>
                    <a:cubicBezTo>
                      <a:pt x="1" y="4222"/>
                      <a:pt x="158" y="4348"/>
                      <a:pt x="347" y="4348"/>
                    </a:cubicBezTo>
                    <a:lnTo>
                      <a:pt x="5955" y="4348"/>
                    </a:lnTo>
                    <a:cubicBezTo>
                      <a:pt x="6144" y="4348"/>
                      <a:pt x="6302" y="4191"/>
                      <a:pt x="6302" y="3970"/>
                    </a:cubicBezTo>
                    <a:lnTo>
                      <a:pt x="6302" y="2553"/>
                    </a:lnTo>
                    <a:cubicBezTo>
                      <a:pt x="6302" y="1513"/>
                      <a:pt x="5798" y="599"/>
                      <a:pt x="4947" y="1"/>
                    </a:cubicBezTo>
                    <a:cubicBezTo>
                      <a:pt x="4538" y="505"/>
                      <a:pt x="3844" y="820"/>
                      <a:pt x="3151" y="820"/>
                    </a:cubicBezTo>
                    <a:cubicBezTo>
                      <a:pt x="2427" y="820"/>
                      <a:pt x="1765" y="505"/>
                      <a:pt x="135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33" name="Google Shape;33;p5"/>
            <p:cNvSpPr/>
            <p:nvPr/>
          </p:nvSpPr>
          <p:spPr>
            <a:xfrm>
              <a:off x="57600" y="371550"/>
              <a:ext cx="748800" cy="638100"/>
            </a:xfrm>
            <a:prstGeom prst="noSmoking">
              <a:avLst>
                <a:gd fmla="val 6253" name="adj"/>
              </a:avLst>
            </a:prstGeom>
            <a:solidFill>
              <a:srgbClr val="E6334C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5"/>
          <p:cNvSpPr txBox="1"/>
          <p:nvPr/>
        </p:nvSpPr>
        <p:spPr>
          <a:xfrm>
            <a:off x="609600" y="4560900"/>
            <a:ext cx="6185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12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au cartes">
  <p:cSld name="BLANK_1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7974325" y="4663225"/>
            <a:ext cx="11229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 sz="1100"/>
            </a:lvl1pPr>
            <a:lvl2pPr lvl="1">
              <a:buNone/>
              <a:defRPr sz="1100"/>
            </a:lvl2pPr>
            <a:lvl3pPr lvl="2">
              <a:buNone/>
              <a:defRPr sz="1100"/>
            </a:lvl3pPr>
            <a:lvl4pPr lvl="3">
              <a:buNone/>
              <a:defRPr sz="1100"/>
            </a:lvl4pPr>
            <a:lvl5pPr lvl="4">
              <a:buNone/>
              <a:defRPr sz="1100"/>
            </a:lvl5pPr>
            <a:lvl6pPr lvl="5">
              <a:buNone/>
              <a:defRPr sz="1100"/>
            </a:lvl6pPr>
            <a:lvl7pPr lvl="6">
              <a:buNone/>
              <a:defRPr sz="1100"/>
            </a:lvl7pPr>
            <a:lvl8pPr lvl="7">
              <a:buNone/>
              <a:defRPr sz="1100"/>
            </a:lvl8pPr>
            <a:lvl9pPr lvl="8"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page </a:t>
            </a:r>
            <a:fld id="{00000000-1234-1234-1234-123412341234}" type="slidenum">
              <a:rPr lang="fr"/>
              <a:t>‹#›</a:t>
            </a:fld>
            <a:r>
              <a:rPr lang="fr"/>
              <a:t> sur 14</a:t>
            </a:r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78D2A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" name="Google Shape;38;p6"/>
          <p:cNvGrpSpPr/>
          <p:nvPr/>
        </p:nvGrpSpPr>
        <p:grpSpPr>
          <a:xfrm>
            <a:off x="147179" y="202645"/>
            <a:ext cx="339253" cy="339253"/>
            <a:chOff x="5049725" y="3806450"/>
            <a:chExt cx="481825" cy="481825"/>
          </a:xfrm>
        </p:grpSpPr>
        <p:sp>
          <p:nvSpPr>
            <p:cNvPr id="39" name="Google Shape;39;p6"/>
            <p:cNvSpPr/>
            <p:nvPr/>
          </p:nvSpPr>
          <p:spPr>
            <a:xfrm>
              <a:off x="5361150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4" y="1"/>
                    <a:pt x="1" y="251"/>
                    <a:pt x="1" y="564"/>
                  </a:cubicBezTo>
                  <a:cubicBezTo>
                    <a:pt x="1" y="877"/>
                    <a:pt x="254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0" name="Google Shape;40;p6"/>
            <p:cNvSpPr/>
            <p:nvPr/>
          </p:nvSpPr>
          <p:spPr>
            <a:xfrm>
              <a:off x="5191775" y="3976800"/>
              <a:ext cx="28250" cy="28275"/>
            </a:xfrm>
            <a:custGeom>
              <a:rect b="b" l="l" r="r" t="t"/>
              <a:pathLst>
                <a:path extrusionOk="0" h="1131" w="1130">
                  <a:moveTo>
                    <a:pt x="567" y="1"/>
                  </a:moveTo>
                  <a:cubicBezTo>
                    <a:pt x="253" y="1"/>
                    <a:pt x="0" y="251"/>
                    <a:pt x="0" y="564"/>
                  </a:cubicBezTo>
                  <a:cubicBezTo>
                    <a:pt x="0" y="877"/>
                    <a:pt x="253" y="1130"/>
                    <a:pt x="567" y="1130"/>
                  </a:cubicBezTo>
                  <a:cubicBezTo>
                    <a:pt x="877" y="1130"/>
                    <a:pt x="1130" y="877"/>
                    <a:pt x="1130" y="564"/>
                  </a:cubicBezTo>
                  <a:cubicBezTo>
                    <a:pt x="1130" y="251"/>
                    <a:pt x="877" y="1"/>
                    <a:pt x="56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41" name="Google Shape;41;p6"/>
            <p:cNvSpPr/>
            <p:nvPr/>
          </p:nvSpPr>
          <p:spPr>
            <a:xfrm>
              <a:off x="5049725" y="3806450"/>
              <a:ext cx="481825" cy="481825"/>
            </a:xfrm>
            <a:custGeom>
              <a:rect b="b" l="l" r="r" t="t"/>
              <a:pathLst>
                <a:path extrusionOk="0" h="19273" w="19273">
                  <a:moveTo>
                    <a:pt x="6249" y="5686"/>
                  </a:moveTo>
                  <a:cubicBezTo>
                    <a:pt x="6932" y="5686"/>
                    <a:pt x="7549" y="6098"/>
                    <a:pt x="7811" y="6730"/>
                  </a:cubicBezTo>
                  <a:cubicBezTo>
                    <a:pt x="8073" y="7363"/>
                    <a:pt x="7929" y="8092"/>
                    <a:pt x="7444" y="8576"/>
                  </a:cubicBezTo>
                  <a:cubicBezTo>
                    <a:pt x="7120" y="8901"/>
                    <a:pt x="6686" y="9073"/>
                    <a:pt x="6246" y="9073"/>
                  </a:cubicBezTo>
                  <a:cubicBezTo>
                    <a:pt x="6028" y="9073"/>
                    <a:pt x="5808" y="9031"/>
                    <a:pt x="5598" y="8944"/>
                  </a:cubicBezTo>
                  <a:cubicBezTo>
                    <a:pt x="4966" y="8682"/>
                    <a:pt x="4553" y="8064"/>
                    <a:pt x="4553" y="7378"/>
                  </a:cubicBezTo>
                  <a:cubicBezTo>
                    <a:pt x="4553" y="6441"/>
                    <a:pt x="5312" y="5686"/>
                    <a:pt x="6249" y="5686"/>
                  </a:cubicBezTo>
                  <a:close/>
                  <a:moveTo>
                    <a:pt x="13024" y="5683"/>
                  </a:moveTo>
                  <a:cubicBezTo>
                    <a:pt x="13242" y="5683"/>
                    <a:pt x="13462" y="5725"/>
                    <a:pt x="13671" y="5812"/>
                  </a:cubicBezTo>
                  <a:cubicBezTo>
                    <a:pt x="14304" y="6074"/>
                    <a:pt x="14716" y="6691"/>
                    <a:pt x="14716" y="7378"/>
                  </a:cubicBezTo>
                  <a:cubicBezTo>
                    <a:pt x="14716" y="8314"/>
                    <a:pt x="13957" y="9070"/>
                    <a:pt x="13024" y="9073"/>
                  </a:cubicBezTo>
                  <a:cubicBezTo>
                    <a:pt x="12337" y="9073"/>
                    <a:pt x="11720" y="8658"/>
                    <a:pt x="11458" y="8025"/>
                  </a:cubicBezTo>
                  <a:cubicBezTo>
                    <a:pt x="11196" y="7393"/>
                    <a:pt x="11341" y="6664"/>
                    <a:pt x="11825" y="6179"/>
                  </a:cubicBezTo>
                  <a:cubicBezTo>
                    <a:pt x="12150" y="5855"/>
                    <a:pt x="12583" y="5683"/>
                    <a:pt x="13024" y="5683"/>
                  </a:cubicBezTo>
                  <a:close/>
                  <a:moveTo>
                    <a:pt x="9636" y="10196"/>
                  </a:moveTo>
                  <a:cubicBezTo>
                    <a:pt x="11955" y="10196"/>
                    <a:pt x="13981" y="11765"/>
                    <a:pt x="14557" y="14012"/>
                  </a:cubicBezTo>
                  <a:cubicBezTo>
                    <a:pt x="14635" y="14316"/>
                    <a:pt x="14454" y="14623"/>
                    <a:pt x="14153" y="14701"/>
                  </a:cubicBezTo>
                  <a:cubicBezTo>
                    <a:pt x="14107" y="14713"/>
                    <a:pt x="14060" y="14718"/>
                    <a:pt x="14014" y="14718"/>
                  </a:cubicBezTo>
                  <a:cubicBezTo>
                    <a:pt x="13760" y="14718"/>
                    <a:pt x="13530" y="14550"/>
                    <a:pt x="13464" y="14295"/>
                  </a:cubicBezTo>
                  <a:cubicBezTo>
                    <a:pt x="13015" y="12548"/>
                    <a:pt x="11440" y="11326"/>
                    <a:pt x="9636" y="11326"/>
                  </a:cubicBezTo>
                  <a:cubicBezTo>
                    <a:pt x="7833" y="11326"/>
                    <a:pt x="6258" y="12548"/>
                    <a:pt x="5809" y="14295"/>
                  </a:cubicBezTo>
                  <a:cubicBezTo>
                    <a:pt x="5743" y="14550"/>
                    <a:pt x="5512" y="14718"/>
                    <a:pt x="5260" y="14718"/>
                  </a:cubicBezTo>
                  <a:cubicBezTo>
                    <a:pt x="5215" y="14718"/>
                    <a:pt x="5169" y="14713"/>
                    <a:pt x="5122" y="14701"/>
                  </a:cubicBezTo>
                  <a:cubicBezTo>
                    <a:pt x="4818" y="14623"/>
                    <a:pt x="4638" y="14316"/>
                    <a:pt x="4716" y="14012"/>
                  </a:cubicBezTo>
                  <a:cubicBezTo>
                    <a:pt x="5291" y="11765"/>
                    <a:pt x="7318" y="10196"/>
                    <a:pt x="9636" y="10196"/>
                  </a:cubicBezTo>
                  <a:close/>
                  <a:moveTo>
                    <a:pt x="9636" y="0"/>
                  </a:moveTo>
                  <a:cubicBezTo>
                    <a:pt x="4342" y="0"/>
                    <a:pt x="0" y="4343"/>
                    <a:pt x="0" y="9636"/>
                  </a:cubicBezTo>
                  <a:cubicBezTo>
                    <a:pt x="0" y="14930"/>
                    <a:pt x="4342" y="19272"/>
                    <a:pt x="9636" y="19272"/>
                  </a:cubicBezTo>
                  <a:cubicBezTo>
                    <a:pt x="14927" y="19272"/>
                    <a:pt x="19272" y="14930"/>
                    <a:pt x="19272" y="9636"/>
                  </a:cubicBezTo>
                  <a:cubicBezTo>
                    <a:pt x="19272" y="4343"/>
                    <a:pt x="14927" y="0"/>
                    <a:pt x="96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42" name="Google Shape;42;p6"/>
          <p:cNvGraphicFramePr/>
          <p:nvPr/>
        </p:nvGraphicFramePr>
        <p:xfrm>
          <a:off x="1255650" y="211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{AB1D6FAE-97F0-49E0-ABF5-5E52191774BA}</a:tableStyleId>
              </a:tblPr>
              <a:tblGrid>
                <a:gridCol w="1658175"/>
                <a:gridCol w="1658175"/>
                <a:gridCol w="1658175"/>
                <a:gridCol w="1658175"/>
              </a:tblGrid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23600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43" name="Google Shape;43;p6"/>
          <p:cNvSpPr txBox="1"/>
          <p:nvPr/>
        </p:nvSpPr>
        <p:spPr>
          <a:xfrm>
            <a:off x="609600" y="4876800"/>
            <a:ext cx="8507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55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55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9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500550" y="546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1" name="Google Shape;51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2" name="Google Shape;52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55" name="Google Shape;55;p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6" name="Google Shape;56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59" name="Google Shape;59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5" Type="http://schemas.openxmlformats.org/officeDocument/2006/relationships/image" Target="../media/image3.png"/><Relationship Id="rId6" Type="http://schemas.openxmlformats.org/officeDocument/2006/relationships/image" Target="../media/image11.png"/><Relationship Id="rId7" Type="http://schemas.openxmlformats.org/officeDocument/2006/relationships/image" Target="../media/image5.png"/><Relationship Id="rId8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11.png"/><Relationship Id="rId7" Type="http://schemas.openxmlformats.org/officeDocument/2006/relationships/image" Target="../media/image17.png"/><Relationship Id="rId8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6.png"/><Relationship Id="rId5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9.png"/><Relationship Id="rId5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Relationship Id="rId7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5825" y="1377038"/>
            <a:ext cx="2285574" cy="2285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57875" y="1272013"/>
            <a:ext cx="2495601" cy="2495601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6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 sur 8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3570500" y="0"/>
            <a:ext cx="5573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latin typeface="Fira Sans"/>
              <a:ea typeface="Fira Sans"/>
              <a:cs typeface="Fira Sans"/>
              <a:sym typeface="Fira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37450" y="0"/>
            <a:ext cx="2583651" cy="4565526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7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2 sur 8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96" name="Google Shape;96;p17"/>
          <p:cNvPicPr preferRelativeResize="0"/>
          <p:nvPr/>
        </p:nvPicPr>
        <p:blipFill rotWithShape="1">
          <a:blip r:embed="rId4">
            <a:alphaModFix/>
          </a:blip>
          <a:srcRect b="5027" l="0" r="0" t="5027"/>
          <a:stretch/>
        </p:blipFill>
        <p:spPr>
          <a:xfrm>
            <a:off x="1341700" y="543406"/>
            <a:ext cx="1902001" cy="3291236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/>
          <p:nvPr/>
        </p:nvSpPr>
        <p:spPr>
          <a:xfrm>
            <a:off x="7857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7"/>
          <p:cNvSpPr txBox="1"/>
          <p:nvPr/>
        </p:nvSpPr>
        <p:spPr>
          <a:xfrm>
            <a:off x="10407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99" name="Google Shape;99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921675" y="0"/>
            <a:ext cx="2348797" cy="456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31836" y="724725"/>
            <a:ext cx="1749175" cy="3116072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/>
          <p:nvPr/>
        </p:nvSpPr>
        <p:spPr>
          <a:xfrm>
            <a:off x="1586525" y="2132415"/>
            <a:ext cx="809100" cy="7506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592442">
            <a:off x="1972862" y="2331505"/>
            <a:ext cx="1334448" cy="1416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31836" y="723199"/>
            <a:ext cx="1775014" cy="3119104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7"/>
          <p:cNvSpPr/>
          <p:nvPr/>
        </p:nvSpPr>
        <p:spPr>
          <a:xfrm>
            <a:off x="4569950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 txBox="1"/>
          <p:nvPr/>
        </p:nvSpPr>
        <p:spPr>
          <a:xfrm>
            <a:off x="4824950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6" name="Google Shape;106;p17"/>
          <p:cNvSpPr/>
          <p:nvPr/>
        </p:nvSpPr>
        <p:spPr>
          <a:xfrm>
            <a:off x="6415545" y="943921"/>
            <a:ext cx="541500" cy="33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7" name="Google Shape;10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38084">
            <a:off x="6601285" y="973070"/>
            <a:ext cx="1292750" cy="13193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017972" y="0"/>
            <a:ext cx="2407254" cy="4446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8"/>
          <p:cNvSpPr txBox="1"/>
          <p:nvPr/>
        </p:nvSpPr>
        <p:spPr>
          <a:xfrm>
            <a:off x="725787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3 sur 8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4" name="Google Shape;114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978950" y="0"/>
            <a:ext cx="2278925" cy="444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8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5182859" y="733199"/>
            <a:ext cx="1644064" cy="3084772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18"/>
          <p:cNvSpPr/>
          <p:nvPr/>
        </p:nvSpPr>
        <p:spPr>
          <a:xfrm>
            <a:off x="46272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8"/>
          <p:cNvSpPr txBox="1"/>
          <p:nvPr/>
        </p:nvSpPr>
        <p:spPr>
          <a:xfrm>
            <a:off x="48822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18" name="Google Shape;11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360979">
            <a:off x="1548505" y="857679"/>
            <a:ext cx="1471363" cy="1471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70819" y="711812"/>
            <a:ext cx="1668166" cy="31061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33364" y="683563"/>
            <a:ext cx="1762103" cy="3066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8"/>
          <p:cNvSpPr/>
          <p:nvPr/>
        </p:nvSpPr>
        <p:spPr>
          <a:xfrm>
            <a:off x="7095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8"/>
          <p:cNvSpPr txBox="1"/>
          <p:nvPr/>
        </p:nvSpPr>
        <p:spPr>
          <a:xfrm>
            <a:off x="9645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23" name="Google Shape;123;p18"/>
          <p:cNvSpPr/>
          <p:nvPr/>
        </p:nvSpPr>
        <p:spPr>
          <a:xfrm>
            <a:off x="1294299" y="733189"/>
            <a:ext cx="1219500" cy="328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4" name="Google Shape;124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806533">
            <a:off x="702546" y="805146"/>
            <a:ext cx="1263793" cy="134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978950" y="0"/>
            <a:ext cx="2278925" cy="4446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31912">
            <a:off x="5428824" y="702888"/>
            <a:ext cx="1257648" cy="1281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182859" y="711812"/>
            <a:ext cx="1668166" cy="3038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182859" y="683563"/>
            <a:ext cx="1668166" cy="3066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8"/>
          <p:cNvSpPr/>
          <p:nvPr/>
        </p:nvSpPr>
        <p:spPr>
          <a:xfrm>
            <a:off x="46272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8"/>
          <p:cNvSpPr txBox="1"/>
          <p:nvPr/>
        </p:nvSpPr>
        <p:spPr>
          <a:xfrm>
            <a:off x="48822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1" name="Google Shape;131;p18"/>
          <p:cNvSpPr/>
          <p:nvPr/>
        </p:nvSpPr>
        <p:spPr>
          <a:xfrm>
            <a:off x="6105799" y="733189"/>
            <a:ext cx="289200" cy="3288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2" name="Google Shape;132;p1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838463" y="2227966"/>
            <a:ext cx="1207124" cy="1207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8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63612" y="576900"/>
            <a:ext cx="1100925" cy="110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8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425225" y="2128550"/>
            <a:ext cx="1140076" cy="114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137450" y="0"/>
            <a:ext cx="2658675" cy="4671549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9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4 sur 8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1" name="Google Shape;141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055150" y="0"/>
            <a:ext cx="2522826" cy="467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9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5280883" y="770235"/>
            <a:ext cx="1820020" cy="3240592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/>
          <p:nvPr/>
        </p:nvSpPr>
        <p:spPr>
          <a:xfrm>
            <a:off x="47034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9"/>
          <p:cNvSpPr txBox="1"/>
          <p:nvPr/>
        </p:nvSpPr>
        <p:spPr>
          <a:xfrm>
            <a:off x="49584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45" name="Google Shape;14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601767">
            <a:off x="1711801" y="683574"/>
            <a:ext cx="1368193" cy="1455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67554" y="747768"/>
            <a:ext cx="1846701" cy="32630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9"/>
          <p:cNvPicPr preferRelativeResize="0"/>
          <p:nvPr/>
        </p:nvPicPr>
        <p:blipFill rotWithShape="1">
          <a:blip r:embed="rId7">
            <a:alphaModFix/>
          </a:blip>
          <a:srcRect b="-1255" l="0" r="0" t="0"/>
          <a:stretch/>
        </p:blipFill>
        <p:spPr>
          <a:xfrm>
            <a:off x="1375338" y="692358"/>
            <a:ext cx="1946144" cy="3240592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/>
          <p:nvPr/>
        </p:nvSpPr>
        <p:spPr>
          <a:xfrm>
            <a:off x="7857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9"/>
          <p:cNvSpPr txBox="1"/>
          <p:nvPr/>
        </p:nvSpPr>
        <p:spPr>
          <a:xfrm>
            <a:off x="10407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0" name="Google Shape;150;p19"/>
          <p:cNvSpPr/>
          <p:nvPr/>
        </p:nvSpPr>
        <p:spPr>
          <a:xfrm>
            <a:off x="1442637" y="770224"/>
            <a:ext cx="1347000" cy="345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19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055150" y="0"/>
            <a:ext cx="2522826" cy="4671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516058">
            <a:off x="5577472" y="711896"/>
            <a:ext cx="1343647" cy="139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80883" y="747768"/>
            <a:ext cx="1846701" cy="3191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19"/>
          <p:cNvPicPr preferRelativeResize="0"/>
          <p:nvPr/>
        </p:nvPicPr>
        <p:blipFill rotWithShape="1">
          <a:blip r:embed="rId7">
            <a:alphaModFix/>
          </a:blip>
          <a:srcRect b="14436" l="0" r="0" t="-7693"/>
          <a:stretch/>
        </p:blipFill>
        <p:spPr>
          <a:xfrm>
            <a:off x="5300363" y="441419"/>
            <a:ext cx="1846701" cy="3472152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9"/>
          <p:cNvSpPr/>
          <p:nvPr/>
        </p:nvSpPr>
        <p:spPr>
          <a:xfrm>
            <a:off x="47034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9"/>
          <p:cNvSpPr txBox="1"/>
          <p:nvPr/>
        </p:nvSpPr>
        <p:spPr>
          <a:xfrm>
            <a:off x="49584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7" name="Google Shape;157;p19"/>
          <p:cNvSpPr/>
          <p:nvPr/>
        </p:nvSpPr>
        <p:spPr>
          <a:xfrm>
            <a:off x="6544516" y="2335586"/>
            <a:ext cx="602700" cy="345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8" name="Google Shape;158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25425" y="1224075"/>
            <a:ext cx="1138525" cy="1138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694643">
            <a:off x="6813307" y="2265676"/>
            <a:ext cx="1349982" cy="139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66050" y="0"/>
            <a:ext cx="2569226" cy="441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0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5 sur 8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66" name="Google Shape;166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283750" y="0"/>
            <a:ext cx="2569226" cy="459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0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5513634" y="757531"/>
            <a:ext cx="1853494" cy="3187144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0"/>
          <p:cNvSpPr/>
          <p:nvPr/>
        </p:nvSpPr>
        <p:spPr>
          <a:xfrm>
            <a:off x="49320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20"/>
          <p:cNvSpPr txBox="1"/>
          <p:nvPr/>
        </p:nvSpPr>
        <p:spPr>
          <a:xfrm>
            <a:off x="51870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70" name="Google Shape;170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637468">
            <a:off x="1930127" y="634902"/>
            <a:ext cx="1304061" cy="139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00060" y="735435"/>
            <a:ext cx="1880669" cy="3209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0"/>
          <p:cNvPicPr preferRelativeResize="0"/>
          <p:nvPr/>
        </p:nvPicPr>
        <p:blipFill rotWithShape="1">
          <a:blip r:embed="rId7">
            <a:alphaModFix/>
          </a:blip>
          <a:srcRect b="6484" l="0" r="0" t="6475"/>
          <a:stretch/>
        </p:blipFill>
        <p:spPr>
          <a:xfrm>
            <a:off x="1595934" y="654761"/>
            <a:ext cx="1880665" cy="306462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0"/>
          <p:cNvSpPr/>
          <p:nvPr/>
        </p:nvSpPr>
        <p:spPr>
          <a:xfrm>
            <a:off x="10143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0"/>
          <p:cNvSpPr txBox="1"/>
          <p:nvPr/>
        </p:nvSpPr>
        <p:spPr>
          <a:xfrm>
            <a:off x="12693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7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5" name="Google Shape;175;p20"/>
          <p:cNvSpPr/>
          <p:nvPr/>
        </p:nvSpPr>
        <p:spPr>
          <a:xfrm>
            <a:off x="1699254" y="1964681"/>
            <a:ext cx="1821000" cy="326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p20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283750" y="0"/>
            <a:ext cx="2569226" cy="4594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572864">
            <a:off x="5831211" y="681846"/>
            <a:ext cx="1337295" cy="14127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513634" y="735435"/>
            <a:ext cx="1880669" cy="313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0"/>
          <p:cNvPicPr preferRelativeResize="0"/>
          <p:nvPr/>
        </p:nvPicPr>
        <p:blipFill rotWithShape="1">
          <a:blip r:embed="rId8">
            <a:alphaModFix/>
          </a:blip>
          <a:srcRect b="3366" l="0" r="0" t="3366"/>
          <a:stretch/>
        </p:blipFill>
        <p:spPr>
          <a:xfrm>
            <a:off x="5533473" y="434138"/>
            <a:ext cx="1880669" cy="3414888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0"/>
          <p:cNvSpPr/>
          <p:nvPr/>
        </p:nvSpPr>
        <p:spPr>
          <a:xfrm>
            <a:off x="49320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20"/>
          <p:cNvSpPr txBox="1"/>
          <p:nvPr/>
        </p:nvSpPr>
        <p:spPr>
          <a:xfrm>
            <a:off x="51870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82" name="Google Shape;182;p20"/>
          <p:cNvSpPr/>
          <p:nvPr/>
        </p:nvSpPr>
        <p:spPr>
          <a:xfrm>
            <a:off x="5590080" y="1900826"/>
            <a:ext cx="1776900" cy="339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21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3631525" y="0"/>
            <a:ext cx="2259274" cy="4464099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21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6 sur 8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89" name="Google Shape;189;p21"/>
          <p:cNvPicPr preferRelativeResize="0"/>
          <p:nvPr/>
        </p:nvPicPr>
        <p:blipFill rotWithShape="1">
          <a:blip r:embed="rId4">
            <a:alphaModFix/>
          </a:blip>
          <a:srcRect b="5916" l="0" r="0" t="5916"/>
          <a:stretch/>
        </p:blipFill>
        <p:spPr>
          <a:xfrm>
            <a:off x="3847995" y="686415"/>
            <a:ext cx="1629887" cy="3091268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1"/>
          <p:cNvSpPr/>
          <p:nvPr/>
        </p:nvSpPr>
        <p:spPr>
          <a:xfrm>
            <a:off x="3376525" y="158925"/>
            <a:ext cx="837900" cy="867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21"/>
          <p:cNvSpPr txBox="1"/>
          <p:nvPr/>
        </p:nvSpPr>
        <p:spPr>
          <a:xfrm>
            <a:off x="3631525" y="315375"/>
            <a:ext cx="327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9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92" name="Google Shape;192;p21"/>
          <p:cNvSpPr/>
          <p:nvPr/>
        </p:nvSpPr>
        <p:spPr>
          <a:xfrm>
            <a:off x="4330342" y="476142"/>
            <a:ext cx="707700" cy="7338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3" name="Google Shape;19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9393538">
            <a:off x="4827162" y="463543"/>
            <a:ext cx="1279858" cy="12524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Google Shape;198;p22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722925" y="121238"/>
            <a:ext cx="2353101" cy="44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44900" y="838925"/>
            <a:ext cx="1722901" cy="310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2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228525" y="74563"/>
            <a:ext cx="2353101" cy="44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22"/>
          <p:cNvPicPr preferRelativeResize="0"/>
          <p:nvPr/>
        </p:nvPicPr>
        <p:blipFill rotWithShape="1">
          <a:blip r:embed="rId5">
            <a:alphaModFix/>
          </a:blip>
          <a:srcRect b="9408" l="0" r="0" t="9408"/>
          <a:stretch/>
        </p:blipFill>
        <p:spPr>
          <a:xfrm>
            <a:off x="5450500" y="792250"/>
            <a:ext cx="1722901" cy="3108276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22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7 sur 8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2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220225" y="349838"/>
            <a:ext cx="2353101" cy="44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2200" y="1067525"/>
            <a:ext cx="1722901" cy="310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5530600" y="303163"/>
            <a:ext cx="2353101" cy="4443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23"/>
          <p:cNvPicPr preferRelativeResize="0"/>
          <p:nvPr/>
        </p:nvPicPr>
        <p:blipFill rotWithShape="1">
          <a:blip r:embed="rId5">
            <a:alphaModFix/>
          </a:blip>
          <a:srcRect b="9408" l="0" r="0" t="9408"/>
          <a:stretch/>
        </p:blipFill>
        <p:spPr>
          <a:xfrm>
            <a:off x="5752575" y="1020850"/>
            <a:ext cx="1722901" cy="3108276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2152100" y="2163875"/>
            <a:ext cx="244800" cy="163200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3"/>
          <p:cNvSpPr/>
          <p:nvPr/>
        </p:nvSpPr>
        <p:spPr>
          <a:xfrm>
            <a:off x="6666575" y="2596200"/>
            <a:ext cx="244800" cy="163200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Google Shape;213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725726" y="613075"/>
            <a:ext cx="1652474" cy="165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3"/>
          <p:cNvSpPr/>
          <p:nvPr/>
        </p:nvSpPr>
        <p:spPr>
          <a:xfrm>
            <a:off x="3450875" y="326925"/>
            <a:ext cx="2079600" cy="2070300"/>
          </a:xfrm>
          <a:prstGeom prst="rect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3"/>
          <p:cNvSpPr/>
          <p:nvPr/>
        </p:nvSpPr>
        <p:spPr>
          <a:xfrm>
            <a:off x="6632375" y="1512300"/>
            <a:ext cx="244800" cy="163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23"/>
          <p:cNvSpPr/>
          <p:nvPr/>
        </p:nvSpPr>
        <p:spPr>
          <a:xfrm>
            <a:off x="2152100" y="3070125"/>
            <a:ext cx="244800" cy="163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7" name="Google Shape;217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50875" y="2534175"/>
            <a:ext cx="2079600" cy="20796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18" name="Google Shape;218;p23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8 sur 8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